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92" r:id="rId2"/>
    <p:sldId id="301" r:id="rId3"/>
    <p:sldId id="302" r:id="rId4"/>
    <p:sldId id="305" r:id="rId5"/>
    <p:sldId id="284" r:id="rId6"/>
    <p:sldId id="283" r:id="rId7"/>
    <p:sldId id="262" r:id="rId8"/>
    <p:sldId id="275" r:id="rId9"/>
    <p:sldId id="296" r:id="rId10"/>
    <p:sldId id="297" r:id="rId11"/>
    <p:sldId id="298" r:id="rId12"/>
    <p:sldId id="299" r:id="rId13"/>
    <p:sldId id="300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33" d="100"/>
          <a:sy n="33" d="100"/>
        </p:scale>
        <p:origin x="1174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4B882A84-8082-4118-9D5E-67073A343A16}">
      <dgm:prSet phldrT="[Текст]"/>
      <dgm:spPr/>
      <dgm:t>
        <a:bodyPr/>
        <a:lstStyle/>
        <a:p>
          <a:endParaRPr lang="ru-RU" dirty="0"/>
        </a:p>
      </dgm:t>
    </dgm:pt>
    <dgm:pt modelId="{19582698-3460-4DBA-819B-053F518C881C}" type="parTrans" cxnId="{AB5BD727-C1EF-4BF1-ADC1-D191E5158B42}">
      <dgm:prSet/>
      <dgm:spPr/>
      <dgm:t>
        <a:bodyPr/>
        <a:lstStyle/>
        <a:p>
          <a:endParaRPr lang="ru-RU"/>
        </a:p>
      </dgm:t>
    </dgm:pt>
    <dgm:pt modelId="{073F7CEE-771F-4543-910F-CDB39405B8DF}" type="sibTrans" cxnId="{AB5BD727-C1EF-4BF1-ADC1-D191E5158B42}">
      <dgm:prSet/>
      <dgm:spPr/>
      <dgm:t>
        <a:bodyPr/>
        <a:lstStyle/>
        <a:p>
          <a:endParaRPr lang="ru-RU"/>
        </a:p>
      </dgm:t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F4E5993-3D7F-4421-B338-D7D0124359E9}" type="pres">
      <dgm:prSet presAssocID="{4B882A84-8082-4118-9D5E-67073A343A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EB69E6-3CA5-4B65-A59B-1D200828742E}" type="pres">
      <dgm:prSet presAssocID="{073F7CEE-771F-4543-910F-CDB39405B8DF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B5BD727-C1EF-4BF1-ADC1-D191E5158B42}" srcId="{44CFA279-1888-4658-8336-9CEA185E3D3E}" destId="{4B882A84-8082-4118-9D5E-67073A343A16}" srcOrd="1" destOrd="0" parTransId="{19582698-3460-4DBA-819B-053F518C881C}" sibTransId="{073F7CEE-771F-4543-910F-CDB39405B8DF}"/>
    <dgm:cxn modelId="{062B662D-E6D0-4648-9D68-568FC21B2680}" type="presOf" srcId="{4B882A84-8082-4118-9D5E-67073A343A16}" destId="{CF4E5993-3D7F-4421-B338-D7D0124359E9}" srcOrd="0" destOrd="0" presId="urn:microsoft.com/office/officeart/2005/8/layout/chevron1"/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2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46FD2685-6795-40E7-B5C9-55FB646B9269}" type="presParOf" srcId="{A2A0C85D-1044-4DB2-8BA6-B4BE8F0F006C}" destId="{CF4E5993-3D7F-4421-B338-D7D0124359E9}" srcOrd="2" destOrd="0" presId="urn:microsoft.com/office/officeart/2005/8/layout/chevron1"/>
    <dgm:cxn modelId="{8CA4F9CD-C56B-4A40-8D9A-45BE0033C22E}" type="presParOf" srcId="{A2A0C85D-1044-4DB2-8BA6-B4BE8F0F006C}" destId="{34EB69E6-3CA5-4B65-A59B-1D200828742E}" srcOrd="3" destOrd="0" presId="urn:microsoft.com/office/officeart/2005/8/layout/chevron1"/>
    <dgm:cxn modelId="{779934ED-5DA1-4D2F-9C00-26C08C18E2A0}" type="presParOf" srcId="{A2A0C85D-1044-4DB2-8BA6-B4BE8F0F006C}" destId="{CC3C7858-2ECD-4E7C-83DE-9987F2FE7B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1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779934ED-5DA1-4D2F-9C00-26C08C18E2A0}" type="presParOf" srcId="{A2A0C85D-1044-4DB2-8BA6-B4BE8F0F006C}" destId="{CC3C7858-2ECD-4E7C-83DE-9987F2FE7BA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3265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69063" y="0"/>
        <a:ext cx="2647168" cy="1331596"/>
      </dsp:txXfrm>
    </dsp:sp>
    <dsp:sp modelId="{CF4E5993-3D7F-4421-B338-D7D0124359E9}">
      <dsp:nvSpPr>
        <dsp:cNvPr id="0" name=""/>
        <dsp:cNvSpPr/>
      </dsp:nvSpPr>
      <dsp:spPr>
        <a:xfrm>
          <a:off x="3584153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249951" y="0"/>
        <a:ext cx="2647168" cy="1331596"/>
      </dsp:txXfrm>
    </dsp:sp>
    <dsp:sp modelId="{CC3C7858-2ECD-4E7C-83DE-9987F2FE7BA5}">
      <dsp:nvSpPr>
        <dsp:cNvPr id="0" name=""/>
        <dsp:cNvSpPr/>
      </dsp:nvSpPr>
      <dsp:spPr>
        <a:xfrm>
          <a:off x="7165041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7830839" y="0"/>
        <a:ext cx="2647168" cy="133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5658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71456" y="0"/>
        <a:ext cx="2050822" cy="1331596"/>
      </dsp:txXfrm>
    </dsp:sp>
    <dsp:sp modelId="{CC3C7858-2ECD-4E7C-83DE-9987F2FE7BA5}">
      <dsp:nvSpPr>
        <dsp:cNvPr id="0" name=""/>
        <dsp:cNvSpPr/>
      </dsp:nvSpPr>
      <dsp:spPr>
        <a:xfrm>
          <a:off x="3049835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3715633" y="0"/>
        <a:ext cx="2050822" cy="1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2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F178A-7B05-4F84-93E6-92C638167DB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hipster.github.io/jdl-studio/" TargetMode="External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NikIschenko/meetupan" TargetMode="External"/><Relationship Id="rId4" Type="http://schemas.openxmlformats.org/officeDocument/2006/relationships/hyperlink" Target="https://jhipster.github.io/jd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start.jhipster.tech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1%D0%B0%D0%B7%D0%B0_%D0%B4%D0%B0%D0%BD%D0%BD%D1%8B%D1%85" TargetMode="External"/><Relationship Id="rId3" Type="http://schemas.openxmlformats.org/officeDocument/2006/relationships/hyperlink" Target="https://ru.wikipedia.org/wiki/%D0%A1%D0%BA%D0%B0%D1%84%D1%84%D0%BE%D0%BB%D0%B4%D0%B8%D0%BD%D0%B3" TargetMode="External"/><Relationship Id="rId7" Type="http://schemas.openxmlformats.org/officeDocument/2006/relationships/hyperlink" Target="https://ru.wikipedia.org/wiki/%D0%92%D0%B5%D0%B1-%D0%BF%D1%80%D0%B8%D0%BB%D0%BE%D0%B6%D0%B5%D0%BD%D0%B8%D0%B5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C%D0%B5%D1%82%D0%B0%D0%BF%D1%80%D0%BE%D0%B3%D1%80%D0%B0%D0%BC%D0%BC%D0%B8%D1%80%D0%BE%D0%B2%D0%B0%D0%BD%D0%B8%D0%B5" TargetMode="Externa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diagramData" Target="../diagrams/data2.xml"/><Relationship Id="rId1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Relationship Id="rId1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-688136"/>
            <a:ext cx="12211444" cy="5363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16481E0-C1A1-44E8-8B23-8D0BB36825DC}"/>
              </a:ext>
            </a:extLst>
          </p:cNvPr>
          <p:cNvSpPr txBox="1">
            <a:spLocks/>
          </p:cNvSpPr>
          <p:nvPr/>
        </p:nvSpPr>
        <p:spPr>
          <a:xfrm>
            <a:off x="5365815" y="4613744"/>
            <a:ext cx="4021894" cy="14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400" cap="all" spc="200" baseline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Chenko</a:t>
            </a:r>
            <a:endParaRPr lang="ru-RU" sz="6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2647D7-3698-49FC-929E-7DF65D63FC0F}"/>
              </a:ext>
            </a:extLst>
          </p:cNvPr>
          <p:cNvSpPr txBox="1">
            <a:spLocks/>
          </p:cNvSpPr>
          <p:nvPr/>
        </p:nvSpPr>
        <p:spPr>
          <a:xfrm>
            <a:off x="4703964" y="5386826"/>
            <a:ext cx="4347439" cy="12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dirty="0" err="1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NIKOLAi</a:t>
            </a:r>
            <a:endParaRPr lang="ru-RU" sz="8500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AA6D4D-E6FC-4429-B949-F4D4133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4929389"/>
            <a:ext cx="665544" cy="6206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07E5B3-0BDD-4B38-B003-330EC175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0" y="4675320"/>
            <a:ext cx="2152162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5EE3E-FFE3-40A0-9B05-8FA5A3B5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635" y="-165069"/>
            <a:ext cx="6746365" cy="646150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8ED07-66E8-4513-AC85-627D5AA7B0B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JDL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tudio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CCA6BA-6703-4C84-9397-8C6292D30735}"/>
              </a:ext>
            </a:extLst>
          </p:cNvPr>
          <p:cNvSpPr/>
          <p:nvPr/>
        </p:nvSpPr>
        <p:spPr>
          <a:xfrm>
            <a:off x="2566946" y="2887379"/>
            <a:ext cx="28117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hlinkClick r:id="rId3"/>
              </a:rPr>
              <a:t>JDL Studio</a:t>
            </a:r>
            <a:endParaRPr lang="en-US" sz="4000" b="1" dirty="0"/>
          </a:p>
          <a:p>
            <a:pPr algn="r"/>
            <a:r>
              <a:rPr lang="en-US" sz="4000" b="1" dirty="0">
                <a:hlinkClick r:id="rId4"/>
              </a:rPr>
              <a:t>Syntax</a:t>
            </a:r>
            <a:endParaRPr lang="en-US" sz="4000" b="1" dirty="0"/>
          </a:p>
          <a:p>
            <a:pPr algn="r"/>
            <a:r>
              <a:rPr lang="en-US" sz="4000" b="1" dirty="0">
                <a:hlinkClick r:id="rId5"/>
              </a:rPr>
              <a:t>Our Script</a:t>
            </a:r>
            <a:endParaRPr lang="en-US" sz="4000" u="sng" dirty="0">
              <a:solidFill>
                <a:srgbClr val="0070C0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54DA35-1456-4C3E-AEA2-EB251AFE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8159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jhipster</a:t>
            </a:r>
            <a:r>
              <a:rPr lang="en-US" sz="4000" dirty="0">
                <a:solidFill>
                  <a:schemeClr val="bg1"/>
                </a:solidFill>
              </a:rPr>
              <a:t> import-</a:t>
            </a:r>
            <a:r>
              <a:rPr lang="en-US" sz="4000" dirty="0" err="1">
                <a:solidFill>
                  <a:schemeClr val="bg1"/>
                </a:solidFill>
              </a:rPr>
              <a:t>jdl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0000"/>
                </a:solidFill>
              </a:rPr>
              <a:t>your-</a:t>
            </a:r>
            <a:r>
              <a:rPr lang="en-US" sz="4000" b="1" dirty="0" err="1">
                <a:solidFill>
                  <a:srgbClr val="FF0000"/>
                </a:solidFill>
              </a:rPr>
              <a:t>jdl</a:t>
            </a:r>
            <a:r>
              <a:rPr lang="en-US" sz="4000" b="1" dirty="0">
                <a:solidFill>
                  <a:srgbClr val="FF0000"/>
                </a:solidFill>
              </a:rPr>
              <a:t>-</a:t>
            </a:r>
            <a:r>
              <a:rPr lang="en-US" sz="4000" b="1" dirty="0" err="1">
                <a:solidFill>
                  <a:srgbClr val="FF0000"/>
                </a:solidFill>
              </a:rPr>
              <a:t>file.jh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E079773E-D1A0-48CB-A6CE-48AD493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1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B32762-32AF-4832-B36D-D5D5CE82B849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#dream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3E83C4-F390-4DCB-B5DC-CF26E3A9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39" y="1949431"/>
            <a:ext cx="6015683" cy="4608014"/>
          </a:xfrm>
          <a:prstGeom prst="rect">
            <a:avLst/>
          </a:prstGeom>
        </p:spPr>
      </p:pic>
      <p:pic>
        <p:nvPicPr>
          <p:cNvPr id="5" name="Picture 2" descr="https://jhipster.github.io/img/logo-jhipster-small2x.png">
            <a:extLst>
              <a:ext uri="{FF2B5EF4-FFF2-40B4-BE49-F238E27FC236}">
                <a16:creationId xmlns:a16="http://schemas.microsoft.com/office/drawing/2014/main" id="{682C6C4C-C6BC-495F-B248-455B962E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9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3658CE-15FA-4354-BED7-8EBB75CC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1" y="0"/>
            <a:ext cx="10075894" cy="7663831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B59F7-AB7E-4E74-8A80-06D339C4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04" y="218661"/>
            <a:ext cx="4616796" cy="1252330"/>
          </a:xfrm>
          <a:prstGeom prst="rect">
            <a:avLst/>
          </a:prstGeom>
        </p:spPr>
      </p:pic>
      <p:pic>
        <p:nvPicPr>
          <p:cNvPr id="4" name="Picture 2" descr="https://jhipster.github.io/img/logo-jhipster-small2x.png">
            <a:extLst>
              <a:ext uri="{FF2B5EF4-FFF2-40B4-BE49-F238E27FC236}">
                <a16:creationId xmlns:a16="http://schemas.microsoft.com/office/drawing/2014/main" id="{D3B95C62-75D6-4D91-87A7-C848096C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18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BC5A01-A84E-4950-B6AF-D1034DF0D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740" y="621196"/>
            <a:ext cx="11076763" cy="132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1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/>
              </a:rPr>
              <a:t>https://start.jhipster.tech</a:t>
            </a:r>
            <a:endParaRPr lang="ru-RU" sz="121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FAA1B-414A-415D-95BB-18E7B308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6" y="2233819"/>
            <a:ext cx="5787887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7793F-1CFA-4E23-BE59-B15236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9146"/>
            <a:ext cx="12192000" cy="89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67F162-F251-4827-B9CD-49BF332A3D2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2BB408-8B50-441B-B6EB-B7D66270726B}"/>
              </a:ext>
            </a:extLst>
          </p:cNvPr>
          <p:cNvGrpSpPr/>
          <p:nvPr/>
        </p:nvGrpSpPr>
        <p:grpSpPr>
          <a:xfrm>
            <a:off x="756841" y="1949431"/>
            <a:ext cx="11512606" cy="1107996"/>
            <a:chOff x="432466" y="2045474"/>
            <a:chExt cx="11512606" cy="11079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96A1F58D-F97A-44D6-B934-72FAC20E15CB}"/>
                </a:ext>
              </a:extLst>
            </p:cNvPr>
            <p:cNvSpPr/>
            <p:nvPr/>
          </p:nvSpPr>
          <p:spPr>
            <a:xfrm>
              <a:off x="1094827" y="2045474"/>
              <a:ext cx="10850245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люблю</a:t>
              </a:r>
              <a:r>
                <a:rPr lang="ru-RU" sz="6600" dirty="0"/>
                <a:t> но не доверяю </a:t>
              </a:r>
              <a:r>
                <a:rPr lang="en-US" sz="6600" dirty="0"/>
                <a:t>ORM</a:t>
              </a:r>
            </a:p>
          </p:txBody>
        </p:sp>
        <p:graphicFrame>
          <p:nvGraphicFramePr>
            <p:cNvPr id="8" name="Объект 7">
              <a:extLst>
                <a:ext uri="{FF2B5EF4-FFF2-40B4-BE49-F238E27FC236}">
                  <a16:creationId xmlns:a16="http://schemas.microsoft.com/office/drawing/2014/main" id="{BC90902A-2F8A-429A-BE23-12EA25882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31685"/>
                </p:ext>
              </p:extLst>
            </p:nvPr>
          </p:nvGraphicFramePr>
          <p:xfrm>
            <a:off x="432466" y="2354253"/>
            <a:ext cx="648749" cy="661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" name="Image" r:id="rId3" imgW="660240" imgH="672840" progId="Photoshop.Image.18">
                    <p:embed/>
                  </p:oleObj>
                </mc:Choice>
                <mc:Fallback>
                  <p:oleObj name="Image" r:id="rId3" imgW="660240" imgH="6728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466" y="2354253"/>
                          <a:ext cx="648749" cy="661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51DC7CF-75E4-4017-9D68-64D725B61999}"/>
              </a:ext>
            </a:extLst>
          </p:cNvPr>
          <p:cNvGrpSpPr/>
          <p:nvPr/>
        </p:nvGrpSpPr>
        <p:grpSpPr>
          <a:xfrm>
            <a:off x="751376" y="3028859"/>
            <a:ext cx="11697480" cy="1107996"/>
            <a:chOff x="427001" y="3065938"/>
            <a:chExt cx="11697480" cy="1107996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CE9203C1-3F66-4A60-9FCB-5E5F8AEE7A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878475"/>
                </p:ext>
              </p:extLst>
            </p:nvPr>
          </p:nvGraphicFramePr>
          <p:xfrm>
            <a:off x="427001" y="3353864"/>
            <a:ext cx="654214" cy="640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3" name="Image" r:id="rId5" imgW="596520" imgH="583920" progId="Photoshop.Image.18">
                    <p:embed/>
                  </p:oleObj>
                </mc:Choice>
                <mc:Fallback>
                  <p:oleObj name="Image" r:id="rId5" imgW="596520" imgH="5839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7001" y="3353864"/>
                          <a:ext cx="654214" cy="6402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0B945CC7-FC4E-43AF-90D4-63DC768054F1}"/>
                </a:ext>
              </a:extLst>
            </p:cNvPr>
            <p:cNvSpPr/>
            <p:nvPr/>
          </p:nvSpPr>
          <p:spPr>
            <a:xfrm>
              <a:off x="1094827" y="3065938"/>
              <a:ext cx="11029654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/>
                <a:t>frontend – </a:t>
              </a:r>
              <a:r>
                <a:rPr lang="ru-RU" sz="6600" b="1" dirty="0"/>
                <a:t>добро</a:t>
              </a:r>
              <a:r>
                <a:rPr lang="en-US" sz="6600" b="1" dirty="0"/>
                <a:t>,</a:t>
              </a:r>
              <a:r>
                <a:rPr lang="ru-RU" sz="6600" dirty="0"/>
                <a:t> </a:t>
              </a:r>
              <a:r>
                <a:rPr lang="en-US" sz="6600" dirty="0" err="1"/>
                <a:t>ExtJS</a:t>
              </a:r>
              <a:r>
                <a:rPr lang="ru-RU" sz="6600" dirty="0"/>
                <a:t> – </a:t>
              </a:r>
              <a:r>
                <a:rPr lang="ru-RU" sz="6600" b="1" dirty="0"/>
                <a:t>зло</a:t>
              </a:r>
              <a:r>
                <a:rPr lang="ru-RU" sz="6600" dirty="0"/>
                <a:t>!</a:t>
              </a:r>
              <a:endParaRPr lang="en-US" sz="66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AC0883-931C-4111-9D49-93B237040908}"/>
              </a:ext>
            </a:extLst>
          </p:cNvPr>
          <p:cNvGrpSpPr/>
          <p:nvPr/>
        </p:nvGrpSpPr>
        <p:grpSpPr>
          <a:xfrm>
            <a:off x="691617" y="4136855"/>
            <a:ext cx="11204801" cy="1107996"/>
            <a:chOff x="367242" y="4036159"/>
            <a:chExt cx="11204801" cy="1107996"/>
          </a:xfrm>
        </p:grpSpPr>
        <p:graphicFrame>
          <p:nvGraphicFramePr>
            <p:cNvPr id="10" name="Объект 9">
              <a:extLst>
                <a:ext uri="{FF2B5EF4-FFF2-40B4-BE49-F238E27FC236}">
                  <a16:creationId xmlns:a16="http://schemas.microsoft.com/office/drawing/2014/main" id="{69BCA7ED-CE2B-4FBC-9869-0B6156B672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979063"/>
                </p:ext>
              </p:extLst>
            </p:nvPr>
          </p:nvGraphicFramePr>
          <p:xfrm>
            <a:off x="367242" y="4224393"/>
            <a:ext cx="773732" cy="731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4" name="Image" r:id="rId7" imgW="698400" imgH="660240" progId="Photoshop.Image.18">
                    <p:embed/>
                  </p:oleObj>
                </mc:Choice>
                <mc:Fallback>
                  <p:oleObj name="Image" r:id="rId7" imgW="69840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7242" y="4224393"/>
                          <a:ext cx="773732" cy="731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FED774D-AA0C-4095-A777-27A17218BD54}"/>
                </a:ext>
              </a:extLst>
            </p:cNvPr>
            <p:cNvSpPr/>
            <p:nvPr/>
          </p:nvSpPr>
          <p:spPr>
            <a:xfrm>
              <a:off x="1094827" y="4036159"/>
              <a:ext cx="104772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&gt;10 </a:t>
              </a:r>
              <a:r>
                <a:rPr lang="ru-RU" sz="6600" dirty="0"/>
                <a:t>лет в </a:t>
              </a:r>
              <a:r>
                <a:rPr lang="en-US" sz="6600" dirty="0"/>
                <a:t>IT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CB05E-6EBE-42D1-85E7-0014D548A8BF}"/>
              </a:ext>
            </a:extLst>
          </p:cNvPr>
          <p:cNvGrpSpPr/>
          <p:nvPr/>
        </p:nvGrpSpPr>
        <p:grpSpPr>
          <a:xfrm>
            <a:off x="765247" y="5277543"/>
            <a:ext cx="12104614" cy="1107996"/>
            <a:chOff x="440872" y="5073505"/>
            <a:chExt cx="12104614" cy="1107996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9D15E62A-26D6-47BB-BB67-2D0412BF8B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1180240"/>
                </p:ext>
              </p:extLst>
            </p:nvPr>
          </p:nvGraphicFramePr>
          <p:xfrm>
            <a:off x="440872" y="5305881"/>
            <a:ext cx="618505" cy="643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" name="Image" r:id="rId9" imgW="634680" imgH="660240" progId="Photoshop.Image.18">
                    <p:embed/>
                  </p:oleObj>
                </mc:Choice>
                <mc:Fallback>
                  <p:oleObj name="Image" r:id="rId9" imgW="63468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0872" y="5305881"/>
                          <a:ext cx="618505" cy="643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644A8B0-BE2B-4DBA-8600-54B4F2195F04}"/>
                </a:ext>
              </a:extLst>
            </p:cNvPr>
            <p:cNvSpPr/>
            <p:nvPr/>
          </p:nvSpPr>
          <p:spPr>
            <a:xfrm>
              <a:off x="1140974" y="5073505"/>
              <a:ext cx="1140451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6 </a:t>
              </a:r>
              <a:r>
                <a:rPr lang="ru-RU" sz="6600" dirty="0"/>
                <a:t>лет </a:t>
              </a:r>
              <a:r>
                <a:rPr lang="en-US" sz="6600" dirty="0"/>
                <a:t>Java</a:t>
              </a:r>
              <a:endParaRPr lang="ru-RU" sz="6600" dirty="0"/>
            </a:p>
          </p:txBody>
        </p:sp>
      </p:grp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12145D3-B5B6-4560-BA89-3C70E9CF8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96435"/>
              </p:ext>
            </p:extLst>
          </p:nvPr>
        </p:nvGraphicFramePr>
        <p:xfrm>
          <a:off x="8964875" y="4747612"/>
          <a:ext cx="3304572" cy="211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Image" r:id="rId11" imgW="5549040" imgH="3542760" progId="Photoshop.Image.18">
                  <p:embed/>
                </p:oleObj>
              </mc:Choice>
              <mc:Fallback>
                <p:oleObj name="Image" r:id="rId11" imgW="5549040" imgH="3542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4875" y="4747612"/>
                        <a:ext cx="3304572" cy="211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s://jhipster.github.io/img/logo-jhipster-small2x.png">
            <a:extLst>
              <a:ext uri="{FF2B5EF4-FFF2-40B4-BE49-F238E27FC236}">
                <a16:creationId xmlns:a16="http://schemas.microsoft.com/office/drawing/2014/main" id="{D9D414E5-7D9C-4489-9728-0FF486BD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355CE-FC5F-4ABD-8DCF-77E20349F1D3}"/>
              </a:ext>
            </a:extLst>
          </p:cNvPr>
          <p:cNvSpPr txBox="1">
            <a:spLocks/>
          </p:cNvSpPr>
          <p:nvPr/>
        </p:nvSpPr>
        <p:spPr>
          <a:xfrm>
            <a:off x="48181" y="-148589"/>
            <a:ext cx="2483564" cy="672655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backend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nboxing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0B8DB40-C0C6-40CF-A68F-10BF19148E6B}"/>
              </a:ext>
            </a:extLst>
          </p:cNvPr>
          <p:cNvGrpSpPr/>
          <p:nvPr/>
        </p:nvGrpSpPr>
        <p:grpSpPr>
          <a:xfrm>
            <a:off x="2015590" y="0"/>
            <a:ext cx="10222130" cy="6858001"/>
            <a:chOff x="2015590" y="0"/>
            <a:chExt cx="10222130" cy="68580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BE7C434-422F-4C1C-8C24-5DC9CD8A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905" y="0"/>
              <a:ext cx="8366995" cy="685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710E1FD-D59A-4A49-92E1-491E3FA8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590" y="1"/>
              <a:ext cx="826035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23B9094-B8CA-4D33-B28D-0D4ADA2D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180" y="0"/>
              <a:ext cx="1120540" cy="6858000"/>
            </a:xfrm>
            <a:prstGeom prst="rect">
              <a:avLst/>
            </a:prstGeom>
          </p:spPr>
        </p:pic>
      </p:grpSp>
      <p:pic>
        <p:nvPicPr>
          <p:cNvPr id="13" name="Picture 2" descr="https://jhipster.github.io/img/logo-jhipster-small2x.png">
            <a:extLst>
              <a:ext uri="{FF2B5EF4-FFF2-40B4-BE49-F238E27FC236}">
                <a16:creationId xmlns:a16="http://schemas.microsoft.com/office/drawing/2014/main" id="{5836880D-480A-4913-85F3-1F78823C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4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ECA7F3-BB8C-4971-AC97-B74604084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16455"/>
              </p:ext>
            </p:extLst>
          </p:nvPr>
        </p:nvGraphicFramePr>
        <p:xfrm>
          <a:off x="6578138" y="980902"/>
          <a:ext cx="5674821" cy="577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3" imgW="2462760" imgH="2758320" progId="Photoshop.Image.18">
                  <p:embed/>
                </p:oleObj>
              </mc:Choice>
              <mc:Fallback>
                <p:oleObj name="Image" r:id="rId3" imgW="2462760" imgH="2758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8138" y="980902"/>
                        <a:ext cx="5674821" cy="5771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455B2-D351-46DC-B838-18B2520FCA9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E57EA79-9877-4A40-BDD7-9D820E0AF1BE}"/>
              </a:ext>
            </a:extLst>
          </p:cNvPr>
          <p:cNvSpPr/>
          <p:nvPr/>
        </p:nvSpPr>
        <p:spPr>
          <a:xfrm>
            <a:off x="756841" y="2185163"/>
            <a:ext cx="10850245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Хранилище данных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 err="1"/>
              <a:t>Аутенификация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Авторизация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Описать сущности</a:t>
            </a: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Добавить </a:t>
            </a:r>
            <a:r>
              <a:rPr lang="en-US" sz="4400" dirty="0"/>
              <a:t>CRUD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«Отрисовать» фронт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251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74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charRg st="74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C62792-C172-4DBD-AE06-7DD0C227A2DC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оисках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енделя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2" descr="https://jhipster.github.io/img/logo-jhipster-small2x.png">
            <a:extLst>
              <a:ext uri="{FF2B5EF4-FFF2-40B4-BE49-F238E27FC236}">
                <a16:creationId xmlns:a16="http://schemas.microsoft.com/office/drawing/2014/main" id="{0D5D47B6-656A-4F09-AD26-4D57DA7A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F0A4BC-2562-42CB-A029-AFC9F2DC00E0}"/>
              </a:ext>
            </a:extLst>
          </p:cNvPr>
          <p:cNvGrpSpPr/>
          <p:nvPr/>
        </p:nvGrpSpPr>
        <p:grpSpPr>
          <a:xfrm>
            <a:off x="843197" y="2064680"/>
            <a:ext cx="11507240" cy="1015663"/>
            <a:chOff x="825825" y="2064680"/>
            <a:chExt cx="11507240" cy="101566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F45629F-0C21-4300-A4C5-1C68D71EDC86}"/>
                </a:ext>
              </a:extLst>
            </p:cNvPr>
            <p:cNvSpPr/>
            <p:nvPr/>
          </p:nvSpPr>
          <p:spPr>
            <a:xfrm>
              <a:off x="1482820" y="2064680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C</a:t>
              </a:r>
              <a:r>
                <a:rPr lang="ru-RU" sz="6000" dirty="0" err="1"/>
                <a:t>тарый</a:t>
              </a:r>
              <a:r>
                <a:rPr lang="ru-RU" sz="6000" dirty="0"/>
                <a:t> проект за основу</a:t>
              </a:r>
              <a:endParaRPr lang="en-US" sz="6000" dirty="0"/>
            </a:p>
          </p:txBody>
        </p:sp>
        <p:pic>
          <p:nvPicPr>
            <p:cNvPr id="3076" name="Picture 4" descr="Картинки по запросу winzip logo">
              <a:extLst>
                <a:ext uri="{FF2B5EF4-FFF2-40B4-BE49-F238E27FC236}">
                  <a16:creationId xmlns:a16="http://schemas.microsoft.com/office/drawing/2014/main" id="{CC8541BF-1A05-4D01-B93F-353C0A7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5" y="2192280"/>
              <a:ext cx="656995" cy="66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174801-0C30-464B-B1DD-E29EA33D2B99}"/>
              </a:ext>
            </a:extLst>
          </p:cNvPr>
          <p:cNvGrpSpPr/>
          <p:nvPr/>
        </p:nvGrpSpPr>
        <p:grpSpPr>
          <a:xfrm>
            <a:off x="772278" y="2985629"/>
            <a:ext cx="11626389" cy="1384995"/>
            <a:chOff x="772278" y="2985629"/>
            <a:chExt cx="11626389" cy="1384995"/>
          </a:xfrm>
        </p:grpSpPr>
        <p:pic>
          <p:nvPicPr>
            <p:cNvPr id="3078" name="Picture 6" descr="http://roufid.com/wp-content/uploads/2016/05/eyecatch-maven.png">
              <a:extLst>
                <a:ext uri="{FF2B5EF4-FFF2-40B4-BE49-F238E27FC236}">
                  <a16:creationId xmlns:a16="http://schemas.microsoft.com/office/drawing/2014/main" id="{5F01EE06-00A0-4212-85BC-949760CB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3266945"/>
              <a:ext cx="833553" cy="85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A206D9-FDE8-4B70-A533-8BB758AD45F5}"/>
                </a:ext>
              </a:extLst>
            </p:cNvPr>
            <p:cNvSpPr/>
            <p:nvPr/>
          </p:nvSpPr>
          <p:spPr>
            <a:xfrm>
              <a:off x="1548422" y="2985629"/>
              <a:ext cx="1085024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Maven archetypes </a:t>
              </a:r>
            </a:p>
            <a:p>
              <a:r>
                <a:rPr lang="en-US" sz="2400" b="1" dirty="0">
                  <a:latin typeface="+mj-lt"/>
                </a:rPr>
                <a:t>(</a:t>
              </a:r>
              <a:r>
                <a:rPr lang="en-US" sz="2400" b="1" dirty="0" err="1">
                  <a:latin typeface="+mj-lt"/>
                </a:rPr>
                <a:t>mvn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archetype:generate</a:t>
              </a:r>
              <a:r>
                <a:rPr lang="ru-RU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&gt; 2012)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DC469C-0C90-418C-B223-4D44A7CB660C}"/>
              </a:ext>
            </a:extLst>
          </p:cNvPr>
          <p:cNvGrpSpPr/>
          <p:nvPr/>
        </p:nvGrpSpPr>
        <p:grpSpPr>
          <a:xfrm>
            <a:off x="843197" y="4378880"/>
            <a:ext cx="11555469" cy="1015663"/>
            <a:chOff x="843197" y="4151495"/>
            <a:chExt cx="11555469" cy="1015663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495A3649-CD2B-4DBB-A360-B681440B66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903838"/>
                </p:ext>
              </p:extLst>
            </p:nvPr>
          </p:nvGraphicFramePr>
          <p:xfrm>
            <a:off x="843197" y="4338227"/>
            <a:ext cx="705223" cy="703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Image" r:id="rId7" imgW="1498320" imgH="1282320" progId="Photoshop.Image.18">
                    <p:embed/>
                  </p:oleObj>
                </mc:Choice>
                <mc:Fallback>
                  <p:oleObj name="Image" r:id="rId7" imgW="1498320" imgH="12823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3197" y="4338227"/>
                          <a:ext cx="705223" cy="7036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D3A4E2E-DF58-43C8-AD5B-23EEE08B2EA5}"/>
                </a:ext>
              </a:extLst>
            </p:cNvPr>
            <p:cNvSpPr/>
            <p:nvPr/>
          </p:nvSpPr>
          <p:spPr>
            <a:xfrm>
              <a:off x="1548421" y="4151495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</a:t>
              </a:r>
              <a:r>
                <a:rPr lang="en-US" sz="6000" dirty="0" err="1"/>
                <a:t>roo</a:t>
              </a:r>
              <a:endParaRPr lang="en-US" sz="60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5C36FFA-477A-49B7-B6E8-BE4A805310C2}"/>
              </a:ext>
            </a:extLst>
          </p:cNvPr>
          <p:cNvGrpSpPr/>
          <p:nvPr/>
        </p:nvGrpSpPr>
        <p:grpSpPr>
          <a:xfrm>
            <a:off x="772278" y="5503519"/>
            <a:ext cx="11626388" cy="1015663"/>
            <a:chOff x="772278" y="5503519"/>
            <a:chExt cx="11626388" cy="1015663"/>
          </a:xfrm>
        </p:grpSpPr>
        <p:pic>
          <p:nvPicPr>
            <p:cNvPr id="3086" name="Picture 14" descr="spring boot logo">
              <a:extLst>
                <a:ext uri="{FF2B5EF4-FFF2-40B4-BE49-F238E27FC236}">
                  <a16:creationId xmlns:a16="http://schemas.microsoft.com/office/drawing/2014/main" id="{7CDB9FF7-F781-4A23-B057-39154986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5653166"/>
              <a:ext cx="833553" cy="8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CE2EE4C-BF01-4DC7-AAD0-5CB645A51E47}"/>
                </a:ext>
              </a:extLst>
            </p:cNvPr>
            <p:cNvSpPr/>
            <p:nvPr/>
          </p:nvSpPr>
          <p:spPr>
            <a:xfrm>
              <a:off x="1548421" y="5503519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boot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ACDA591-B319-47DB-9859-B5E5B3B3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6" y="1061680"/>
            <a:ext cx="6294116" cy="62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ennards.com.au/media/catalog/product/cache/1/image/9df78eab33525d08d6e5fb8d27136e95/d/w/dwf370_scaffold_-_fibreglass_double_width_2.jpg">
            <a:extLst>
              <a:ext uri="{FF2B5EF4-FFF2-40B4-BE49-F238E27FC236}">
                <a16:creationId xmlns:a16="http://schemas.microsoft.com/office/drawing/2014/main" id="{70F2730E-2480-4BB6-B168-6539E0D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130" y="-605531"/>
            <a:ext cx="7386438" cy="84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9CAF5F-17B9-4E54-9517-B0C0C581C578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caffolding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417D9DB-8CBF-434E-91D2-DFD836B66D84}"/>
              </a:ext>
            </a:extLst>
          </p:cNvPr>
          <p:cNvSpPr txBox="1">
            <a:spLocks/>
          </p:cNvSpPr>
          <p:nvPr/>
        </p:nvSpPr>
        <p:spPr>
          <a:xfrm>
            <a:off x="4422814" y="1168003"/>
            <a:ext cx="2122174" cy="581623"/>
          </a:xfrm>
          <a:prstGeom prst="rect">
            <a:avLst/>
          </a:prstGeom>
        </p:spPr>
        <p:txBody>
          <a:bodyPr vert="horz" lIns="45720" tIns="45720" rIns="45720" bIns="45720" rtlCol="0" anchor="ctr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6200" dirty="0">
                <a:hlinkClick r:id="rId3"/>
              </a:rPr>
              <a:t>*wiki</a:t>
            </a:r>
            <a:endParaRPr lang="en-US" sz="6200" dirty="0"/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F3049292-8EE9-4AF0-B3A3-820065E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9D9FF10-0A62-4831-928B-9EA0EA200886}"/>
              </a:ext>
            </a:extLst>
          </p:cNvPr>
          <p:cNvSpPr/>
          <p:nvPr/>
        </p:nvSpPr>
        <p:spPr>
          <a:xfrm>
            <a:off x="756842" y="2534023"/>
            <a:ext cx="10477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/>
              <a:t>Метод </a:t>
            </a:r>
            <a:r>
              <a:rPr lang="ru-RU" sz="5400" dirty="0">
                <a:hlinkClick r:id="rId6" tooltip="Метапрограммирование"/>
              </a:rPr>
              <a:t>метапрограммирования</a:t>
            </a:r>
            <a:r>
              <a:rPr lang="ru-RU" sz="5400" dirty="0"/>
              <a:t> </a:t>
            </a:r>
            <a:br>
              <a:rPr lang="en-US" sz="5400" dirty="0"/>
            </a:br>
            <a:r>
              <a:rPr lang="ru-RU" sz="5400" dirty="0"/>
              <a:t>для создания </a:t>
            </a:r>
            <a:r>
              <a:rPr lang="ru-RU" sz="5400" dirty="0">
                <a:hlinkClick r:id="rId7" tooltip="Веб-приложение"/>
              </a:rPr>
              <a:t>веб-приложений</a:t>
            </a:r>
            <a:r>
              <a:rPr lang="ru-RU" sz="5400" dirty="0"/>
              <a:t>, взаимодействующих с </a:t>
            </a:r>
            <a:r>
              <a:rPr lang="ru-RU" sz="5400" dirty="0">
                <a:hlinkClick r:id="rId8" tooltip="База данных"/>
              </a:rPr>
              <a:t>БД</a:t>
            </a:r>
            <a:r>
              <a:rPr lang="ru-RU" sz="5400" dirty="0"/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9424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53580"/>
              </p:ext>
            </p:extLst>
          </p:nvPr>
        </p:nvGraphicFramePr>
        <p:xfrm>
          <a:off x="134338" y="1918047"/>
          <a:ext cx="11147072" cy="133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3A6084-2618-4DBA-B950-F735D21A0E66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nvironment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8727DC-0918-43B8-885E-8C4035E8ED4B}"/>
              </a:ext>
            </a:extLst>
          </p:cNvPr>
          <p:cNvGrpSpPr/>
          <p:nvPr/>
        </p:nvGrpSpPr>
        <p:grpSpPr>
          <a:xfrm>
            <a:off x="756841" y="1685924"/>
            <a:ext cx="10361899" cy="1743076"/>
            <a:chOff x="919511" y="2045969"/>
            <a:chExt cx="11007638" cy="1874521"/>
          </a:xfrm>
        </p:grpSpPr>
        <p:pic>
          <p:nvPicPr>
            <p:cNvPr id="1032" name="Picture 8" descr="https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69" y="2045969"/>
              <a:ext cx="3326132" cy="166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B1874E4-CD54-4F75-841E-11043270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1" y="2140867"/>
              <a:ext cx="2930166" cy="1462099"/>
            </a:xfrm>
            <a:prstGeom prst="rect">
              <a:avLst/>
            </a:prstGeom>
          </p:spPr>
        </p:pic>
        <p:pic>
          <p:nvPicPr>
            <p:cNvPr id="4100" name="Picture 4" descr="Картинки по запросу yarn pkg">
              <a:extLst>
                <a:ext uri="{FF2B5EF4-FFF2-40B4-BE49-F238E27FC236}">
                  <a16:creationId xmlns:a16="http://schemas.microsoft.com/office/drawing/2014/main" id="{BA06B4FE-6249-40E1-ACD8-92235418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7" y="2140867"/>
              <a:ext cx="3399032" cy="177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https://jhipster.github.io/img/logo-jhipster-small2x.png">
            <a:extLst>
              <a:ext uri="{FF2B5EF4-FFF2-40B4-BE49-F238E27FC236}">
                <a16:creationId xmlns:a16="http://schemas.microsoft.com/office/drawing/2014/main" id="{D68C85C0-10AB-4D97-97E5-173A4088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FC485F-0ECF-49F9-94EA-FAAD84B5795D}"/>
              </a:ext>
            </a:extLst>
          </p:cNvPr>
          <p:cNvGrpSpPr/>
          <p:nvPr/>
        </p:nvGrpSpPr>
        <p:grpSpPr>
          <a:xfrm>
            <a:off x="134338" y="3491052"/>
            <a:ext cx="6437912" cy="1331596"/>
            <a:chOff x="315313" y="3926795"/>
            <a:chExt cx="7022747" cy="1331596"/>
          </a:xfrm>
        </p:grpSpPr>
        <p:graphicFrame>
          <p:nvGraphicFramePr>
            <p:cNvPr id="31" name="Объект 3">
              <a:extLst>
                <a:ext uri="{FF2B5EF4-FFF2-40B4-BE49-F238E27FC236}">
                  <a16:creationId xmlns:a16="http://schemas.microsoft.com/office/drawing/2014/main" id="{85A4B5F5-3F75-47A6-8A24-4E551EDCDA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0138189"/>
                </p:ext>
              </p:extLst>
            </p:nvPr>
          </p:nvGraphicFramePr>
          <p:xfrm>
            <a:off x="315313" y="3926795"/>
            <a:ext cx="7022747" cy="13315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2C698F-29F4-4C0E-88D5-6BE5809A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11" y="4074793"/>
              <a:ext cx="2818188" cy="988698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AF16FE8-ECA9-4C3F-8371-1B61A18C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214" y="3988282"/>
              <a:ext cx="2703941" cy="1270109"/>
            </a:xfrm>
            <a:prstGeom prst="rect">
              <a:avLst/>
            </a:prstGeom>
          </p:spPr>
        </p:pic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0A662168-2CA1-42B2-ADC2-2561610CE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49956"/>
            <a:ext cx="12192000" cy="34463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yo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 </a:t>
            </a:r>
            <a:r>
              <a:rPr lang="en-US" sz="4000" b="1" dirty="0">
                <a:solidFill>
                  <a:srgbClr val="FF0000"/>
                </a:solidFill>
              </a:rPr>
              <a:t>generator-</a:t>
            </a:r>
            <a:r>
              <a:rPr lang="en-US" sz="4000" b="1" dirty="0" err="1">
                <a:solidFill>
                  <a:srgbClr val="FF0000"/>
                </a:solidFill>
              </a:rPr>
              <a:t>jhipster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8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3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55B01F-C323-45A3-B70C-3CE08340F8A5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nswer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B3582-CEBE-4D17-950B-7C99D0E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-259080"/>
            <a:ext cx="12283440" cy="7284720"/>
          </a:xfrm>
          <a:prstGeom prst="rect">
            <a:avLst/>
          </a:prstGeom>
        </p:spPr>
      </p:pic>
      <p:pic>
        <p:nvPicPr>
          <p:cNvPr id="5122" name="Picture 2" descr="https://vignette.wikia.nocookie.net/godfather/images/6/6d/Priorita.png/revision/latest?cb=20110110181219">
            <a:extLst>
              <a:ext uri="{FF2B5EF4-FFF2-40B4-BE49-F238E27FC236}">
                <a16:creationId xmlns:a16="http://schemas.microsoft.com/office/drawing/2014/main" id="{01925482-9020-4B93-B3CA-E0F1FA1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69" y="4642172"/>
            <a:ext cx="4044501" cy="24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hipster.github.io/img/logo-jhipster-small2x.png">
            <a:extLst>
              <a:ext uri="{FF2B5EF4-FFF2-40B4-BE49-F238E27FC236}">
                <a16:creationId xmlns:a16="http://schemas.microsoft.com/office/drawing/2014/main" id="{C03903EC-705C-4ABB-93C0-3CF142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4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C986FE-AE0B-47C8-A863-15214B3F28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ipster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UML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https://www.modelio.org/images/logo-modelio-v4.png">
            <a:extLst>
              <a:ext uri="{FF2B5EF4-FFF2-40B4-BE49-F238E27FC236}">
                <a16:creationId xmlns:a16="http://schemas.microsoft.com/office/drawing/2014/main" id="{E152DCEC-9AD2-4B1F-A41A-663754AE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2438508"/>
            <a:ext cx="4925101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UML Designer logo">
            <a:extLst>
              <a:ext uri="{FF2B5EF4-FFF2-40B4-BE49-F238E27FC236}">
                <a16:creationId xmlns:a16="http://schemas.microsoft.com/office/drawing/2014/main" id="{DD311921-2B55-4323-8A3D-D143B91F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3841260"/>
            <a:ext cx="4118670" cy="13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0E2BD3B-7471-4A4B-A424-76E6D108FD10}"/>
              </a:ext>
            </a:extLst>
          </p:cNvPr>
          <p:cNvCxnSpPr>
            <a:cxnSpLocks/>
          </p:cNvCxnSpPr>
          <p:nvPr/>
        </p:nvCxnSpPr>
        <p:spPr>
          <a:xfrm>
            <a:off x="756841" y="3016740"/>
            <a:ext cx="7620" cy="296652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012CF1-7CD9-43F1-A8A9-702959E7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41" y="5413020"/>
            <a:ext cx="4424759" cy="113886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AC88D5C-5BC1-4F20-90A7-61ECE1206EDD}"/>
              </a:ext>
            </a:extLst>
          </p:cNvPr>
          <p:cNvCxnSpPr>
            <a:cxnSpLocks/>
            <a:stCxn id="6146" idx="1"/>
          </p:cNvCxnSpPr>
          <p:nvPr/>
        </p:nvCxnSpPr>
        <p:spPr>
          <a:xfrm flipH="1" flipV="1">
            <a:off x="764461" y="3016740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3F0A2A1-D5BA-4ED8-B790-708AB801361C}"/>
              </a:ext>
            </a:extLst>
          </p:cNvPr>
          <p:cNvCxnSpPr>
            <a:cxnSpLocks/>
          </p:cNvCxnSpPr>
          <p:nvPr/>
        </p:nvCxnSpPr>
        <p:spPr>
          <a:xfrm flipH="1" flipV="1">
            <a:off x="772082" y="4515881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B3EB07-D999-4965-9F8B-F3A3BD6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6841" y="5973216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https://raw.githubusercontent.com/jakobwesthoff/phuml/master/images/phuml_example.png">
            <a:extLst>
              <a:ext uri="{FF2B5EF4-FFF2-40B4-BE49-F238E27FC236}">
                <a16:creationId xmlns:a16="http://schemas.microsoft.com/office/drawing/2014/main" id="{7F09AD99-CDA4-4B8F-B9C5-4955ED4C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80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hipster.github.io/img/logo-jhipster-small2x.png">
            <a:extLst>
              <a:ext uri="{FF2B5EF4-FFF2-40B4-BE49-F238E27FC236}">
                <a16:creationId xmlns:a16="http://schemas.microsoft.com/office/drawing/2014/main" id="{5E1767D8-FB1C-470E-A4DC-8EC7AE4E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2668</TotalTime>
  <Words>107</Words>
  <Application>Microsoft Office PowerPoint</Application>
  <PresentationFormat>Широкоэкранный</PresentationFormat>
  <Paragraphs>38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Franklin Gothic Demi Cond</vt:lpstr>
      <vt:lpstr>Tw Cen MT</vt:lpstr>
      <vt:lpstr>Tw Cen MT Condensed</vt:lpstr>
      <vt:lpstr>Wingdings 3</vt:lpstr>
      <vt:lpstr>Integral</vt:lpstr>
      <vt:lpstr>Adobe Photoshop 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https://start.jhipster.tech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</dc:title>
  <dc:creator>Nikolai Ischenko</dc:creator>
  <cp:lastModifiedBy>Nikolai Ischenko</cp:lastModifiedBy>
  <cp:revision>139</cp:revision>
  <dcterms:created xsi:type="dcterms:W3CDTF">2016-09-01T12:17:15Z</dcterms:created>
  <dcterms:modified xsi:type="dcterms:W3CDTF">2017-12-16T10:57:20Z</dcterms:modified>
</cp:coreProperties>
</file>